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Denotation v. Connotation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imagery?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Imagery is the words used to “jazz up” an otherwise boring description in a text</a:t>
            </a:r>
          </a:p>
          <a:p>
            <a:r>
              <a:rPr lang="en-US" sz="2800" dirty="0" smtClean="0"/>
              <a:t>The words used to create a specific “word picture” in the mind of the reader in order to make sure that the reader has the impression that the writer intended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819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writers use imagery?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Imagery is often developed through FIGURATIVE LANGUAGE.  You’ve been learning about figurative language since you were in elementary school, most likely.  These include:</a:t>
            </a:r>
          </a:p>
          <a:p>
            <a:r>
              <a:rPr lang="en-US" dirty="0" smtClean="0"/>
              <a:t>Metaphors</a:t>
            </a:r>
          </a:p>
          <a:p>
            <a:r>
              <a:rPr lang="en-US" dirty="0" smtClean="0"/>
              <a:t>Similes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Onomatopoeia</a:t>
            </a:r>
          </a:p>
        </p:txBody>
      </p:sp>
    </p:spTree>
    <p:extLst>
      <p:ext uri="{BB962C8B-B14F-4D97-AF65-F5344CB8AC3E}">
        <p14:creationId xmlns:p14="http://schemas.microsoft.com/office/powerpoint/2010/main" val="171365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Language Includes: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505014"/>
            <a:ext cx="7556313" cy="501540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Use of </a:t>
            </a:r>
            <a:r>
              <a:rPr lang="en-US" sz="2800" b="1" dirty="0"/>
              <a:t>vivid words</a:t>
            </a:r>
            <a:r>
              <a:rPr lang="en-US" sz="2800" dirty="0"/>
              <a:t> that address the five senses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Examples:</a:t>
            </a:r>
          </a:p>
          <a:p>
            <a:pPr>
              <a:lnSpc>
                <a:spcPct val="90000"/>
              </a:lnSpc>
            </a:pPr>
            <a:r>
              <a:rPr lang="en-US" dirty="0"/>
              <a:t>	bright</a:t>
            </a:r>
            <a:r>
              <a:rPr lang="en-US" dirty="0" smtClean="0"/>
              <a:t>/ shining </a:t>
            </a:r>
            <a:r>
              <a:rPr lang="en-US" dirty="0"/>
              <a:t>(sight)</a:t>
            </a:r>
          </a:p>
          <a:p>
            <a:pPr>
              <a:lnSpc>
                <a:spcPct val="90000"/>
              </a:lnSpc>
            </a:pPr>
            <a:r>
              <a:rPr lang="en-US" dirty="0"/>
              <a:t>	spicy/ slurping (taste)</a:t>
            </a:r>
          </a:p>
          <a:p>
            <a:pPr>
              <a:lnSpc>
                <a:spcPct val="90000"/>
              </a:lnSpc>
            </a:pPr>
            <a:r>
              <a:rPr lang="en-US" dirty="0"/>
              <a:t>	booming/ rustling (hearing)</a:t>
            </a:r>
          </a:p>
          <a:p>
            <a:pPr>
              <a:lnSpc>
                <a:spcPct val="90000"/>
              </a:lnSpc>
            </a:pPr>
            <a:r>
              <a:rPr lang="en-US" dirty="0"/>
              <a:t>	prickly/ silky (touch)</a:t>
            </a:r>
          </a:p>
          <a:p>
            <a:pPr>
              <a:lnSpc>
                <a:spcPct val="90000"/>
              </a:lnSpc>
            </a:pPr>
            <a:r>
              <a:rPr lang="en-US" dirty="0"/>
              <a:t>	putrid/ fresh (smell)</a:t>
            </a:r>
          </a:p>
        </p:txBody>
      </p:sp>
      <p:pic>
        <p:nvPicPr>
          <p:cNvPr id="4101" name="Picture 5" descr="sen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28575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1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Diction:	the specific WORD CHOICE that an author uses </a:t>
            </a:r>
            <a:br>
              <a:rPr lang="en-US" dirty="0" smtClean="0"/>
            </a:br>
            <a:r>
              <a:rPr lang="en-US" dirty="0" smtClean="0"/>
              <a:t>		to create a certain impression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For example: slurping </a:t>
            </a:r>
            <a:r>
              <a:rPr lang="en-US" b="1" dirty="0" smtClean="0"/>
              <a:t>instead of </a:t>
            </a:r>
            <a:r>
              <a:rPr lang="en-US" dirty="0" smtClean="0"/>
              <a:t>eating in—</a:t>
            </a:r>
            <a:br>
              <a:rPr lang="en-US" dirty="0" smtClean="0"/>
            </a:b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>		The girl sat, slurping her pasta.</a:t>
            </a:r>
          </a:p>
          <a:p>
            <a:r>
              <a:rPr lang="en-US" dirty="0" smtClean="0"/>
              <a:t>Denotation:	the dictionary definition of a word</a:t>
            </a:r>
          </a:p>
          <a:p>
            <a:r>
              <a:rPr lang="en-US" dirty="0" smtClean="0"/>
              <a:t>Connotation:	the impression that a word creates in the</a:t>
            </a:r>
            <a:br>
              <a:rPr lang="en-US" dirty="0" smtClean="0"/>
            </a:br>
            <a:r>
              <a:rPr lang="en-US" dirty="0" smtClean="0"/>
              <a:t>		reader’s mind—</a:t>
            </a:r>
            <a:r>
              <a:rPr lang="en-US" b="1" dirty="0" smtClean="0"/>
              <a:t>even if two words have the</a:t>
            </a:r>
            <a:br>
              <a:rPr lang="en-US" b="1" dirty="0" smtClean="0"/>
            </a:br>
            <a:r>
              <a:rPr lang="en-US" b="1" dirty="0" smtClean="0"/>
              <a:t>		same dictionary definition.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407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Denotation v. 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Eating v. Devouring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girl ate her food.”   v.   “The girl devoured her food.”</a:t>
            </a:r>
          </a:p>
          <a:p>
            <a:r>
              <a:rPr lang="en-US" dirty="0" smtClean="0"/>
              <a:t>Eating and devouring mean the same thing in these sentences (denotation), but devouring has a different </a:t>
            </a:r>
            <a:r>
              <a:rPr lang="en-US" b="1" dirty="0" smtClean="0"/>
              <a:t>connotation</a:t>
            </a:r>
            <a:r>
              <a:rPr lang="en-US" dirty="0" smtClean="0"/>
              <a:t> than devouring, and implies that the girl was very hungry and ate her food very quickly.</a:t>
            </a:r>
          </a:p>
          <a:p>
            <a:r>
              <a:rPr lang="en-US" dirty="0" smtClean="0"/>
              <a:t>“Devoured” provides a clearer description than “ate” in this case.</a:t>
            </a:r>
          </a:p>
          <a:p>
            <a:pPr marL="0" indent="0">
              <a:buNone/>
            </a:pPr>
            <a:r>
              <a:rPr lang="en-US" b="1" dirty="0" smtClean="0"/>
              <a:t>DURING THE FOLLOWING ACTIVITY, YOU’LL EXPLAIN THE AUTHOR’S CONNOTATION/WORD CHOICE (DICTION) DECISIONS FROM FAMOUS BOOKS.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702485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</TotalTime>
  <Words>124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Imagery</vt:lpstr>
      <vt:lpstr>What is imagery?</vt:lpstr>
      <vt:lpstr>How do writers use imagery?</vt:lpstr>
      <vt:lpstr>Descriptive Language Includes:</vt:lpstr>
      <vt:lpstr>Some terms</vt:lpstr>
      <vt:lpstr>Denotation v. Connotation</vt:lpstr>
    </vt:vector>
  </TitlesOfParts>
  <Company>Strath Haven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</dc:title>
  <dc:creator>Tabatha Sabatino</dc:creator>
  <cp:lastModifiedBy>Tabatha Sabatino</cp:lastModifiedBy>
  <cp:revision>5</cp:revision>
  <dcterms:created xsi:type="dcterms:W3CDTF">2011-04-11T23:22:46Z</dcterms:created>
  <dcterms:modified xsi:type="dcterms:W3CDTF">2011-04-11T23:34:57Z</dcterms:modified>
</cp:coreProperties>
</file>