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9" r:id="rId3"/>
    <p:sldId id="257" r:id="rId4"/>
    <p:sldId id="260" r:id="rId5"/>
    <p:sldId id="262" r:id="rId6"/>
    <p:sldId id="263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B1646-643F-48AF-902C-9BEC670AE7C9}" type="datetimeFigureOut">
              <a:rPr lang="en-US" smtClean="0"/>
              <a:t>3/1/2011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37A99A4-C671-46C0-B743-75AD92BB06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B1646-643F-48AF-902C-9BEC670AE7C9}" type="datetimeFigureOut">
              <a:rPr lang="en-US" smtClean="0"/>
              <a:t>3/1/2011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A99A4-C671-46C0-B743-75AD92BB06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B1646-643F-48AF-902C-9BEC670AE7C9}" type="datetimeFigureOut">
              <a:rPr lang="en-US" smtClean="0"/>
              <a:t>3/1/2011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A99A4-C671-46C0-B743-75AD92BB06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B1646-643F-48AF-902C-9BEC670AE7C9}" type="datetimeFigureOut">
              <a:rPr lang="en-US" smtClean="0"/>
              <a:t>3/1/2011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37A99A4-C671-46C0-B743-75AD92BB06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B1646-643F-48AF-902C-9BEC670AE7C9}" type="datetimeFigureOut">
              <a:rPr lang="en-US" smtClean="0"/>
              <a:t>3/1/2011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A99A4-C671-46C0-B743-75AD92BB063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B1646-643F-48AF-902C-9BEC670AE7C9}" type="datetimeFigureOut">
              <a:rPr lang="en-US" smtClean="0"/>
              <a:t>3/1/2011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A99A4-C671-46C0-B743-75AD92BB06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B1646-643F-48AF-902C-9BEC670AE7C9}" type="datetimeFigureOut">
              <a:rPr lang="en-US" smtClean="0"/>
              <a:t>3/1/2011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837A99A4-C671-46C0-B743-75AD92BB063A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B1646-643F-48AF-902C-9BEC670AE7C9}" type="datetimeFigureOut">
              <a:rPr lang="en-US" smtClean="0"/>
              <a:t>3/1/2011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A99A4-C671-46C0-B743-75AD92BB06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B1646-643F-48AF-902C-9BEC670AE7C9}" type="datetimeFigureOut">
              <a:rPr lang="en-US" smtClean="0"/>
              <a:t>3/1/2011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A99A4-C671-46C0-B743-75AD92BB06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B1646-643F-48AF-902C-9BEC670AE7C9}" type="datetimeFigureOut">
              <a:rPr lang="en-US" smtClean="0"/>
              <a:t>3/1/2011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A99A4-C671-46C0-B743-75AD92BB06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B1646-643F-48AF-902C-9BEC670AE7C9}" type="datetimeFigureOut">
              <a:rPr lang="en-US" smtClean="0"/>
              <a:t>3/1/2011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A99A4-C671-46C0-B743-75AD92BB063A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6EB1646-643F-48AF-902C-9BEC670AE7C9}" type="datetimeFigureOut">
              <a:rPr lang="en-US" smtClean="0"/>
              <a:t>3/1/2011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37A99A4-C671-46C0-B743-75AD92BB063A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76200" y="457200"/>
            <a:ext cx="9220200" cy="1066800"/>
          </a:xfrm>
        </p:spPr>
        <p:txBody>
          <a:bodyPr>
            <a:noAutofit/>
          </a:bodyPr>
          <a:lstStyle/>
          <a:p>
            <a:pPr algn="ctr"/>
            <a:r>
              <a:rPr lang="en-US" dirty="0" smtClean="0"/>
              <a:t>Existentialism: </a:t>
            </a:r>
            <a:r>
              <a:rPr lang="en-US" i="1" dirty="0" smtClean="0"/>
              <a:t>the metamorphosis</a:t>
            </a:r>
            <a:br>
              <a:rPr lang="en-US" i="1" dirty="0" smtClean="0"/>
            </a:br>
            <a:r>
              <a:rPr lang="en-US" dirty="0" smtClean="0"/>
              <a:t>Assessment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332037"/>
            <a:ext cx="8686800" cy="4525963"/>
          </a:xfrm>
        </p:spPr>
        <p:txBody>
          <a:bodyPr/>
          <a:lstStyle/>
          <a:p>
            <a:pPr lvl="0"/>
            <a:r>
              <a:rPr lang="en-US" dirty="0" smtClean="0">
                <a:latin typeface="Andalus" pitchFamily="18" charset="-78"/>
                <a:cs typeface="Andalus" pitchFamily="18" charset="-78"/>
              </a:rPr>
              <a:t>In simple terms, what is the existentialism philosophy?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686800" cy="4525963"/>
          </a:xfrm>
        </p:spPr>
        <p:txBody>
          <a:bodyPr/>
          <a:lstStyle/>
          <a:p>
            <a:pPr lvl="0"/>
            <a:r>
              <a:rPr lang="en-US" dirty="0" smtClean="0">
                <a:latin typeface="Andalus" pitchFamily="18" charset="-78"/>
                <a:cs typeface="Andalus" pitchFamily="18" charset="-78"/>
              </a:rPr>
              <a:t>Is there a defined answer as to what 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existentialism really 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is?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686800" cy="838200"/>
          </a:xfrm>
        </p:spPr>
        <p:txBody>
          <a:bodyPr>
            <a:normAutofit/>
          </a:bodyPr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332037"/>
            <a:ext cx="8686800" cy="4525963"/>
          </a:xfrm>
        </p:spPr>
        <p:txBody>
          <a:bodyPr/>
          <a:lstStyle/>
          <a:p>
            <a:pPr lvl="0"/>
            <a:r>
              <a:rPr lang="en-US" dirty="0" smtClean="0">
                <a:latin typeface="Andalus" pitchFamily="18" charset="-78"/>
                <a:cs typeface="Andalus" pitchFamily="18" charset="-78"/>
              </a:rPr>
              <a:t>What 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are the three 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most dominant 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concepts that 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existentialists stress?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905000"/>
            <a:ext cx="8686800" cy="4525963"/>
          </a:xfrm>
        </p:spPr>
        <p:txBody>
          <a:bodyPr/>
          <a:lstStyle/>
          <a:p>
            <a:pPr lvl="0"/>
            <a:r>
              <a:rPr lang="en-US" dirty="0" smtClean="0">
                <a:latin typeface="Andalus" pitchFamily="18" charset="-78"/>
                <a:cs typeface="Andalus" pitchFamily="18" charset="-78"/>
              </a:rPr>
              <a:t>In </a:t>
            </a:r>
            <a:r>
              <a:rPr lang="en-US" i="1" dirty="0" smtClean="0">
                <a:latin typeface="Andalus" pitchFamily="18" charset="-78"/>
                <a:cs typeface="Andalus" pitchFamily="18" charset="-78"/>
              </a:rPr>
              <a:t>The Metamorphosis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, would you say that </a:t>
            </a:r>
            <a:r>
              <a:rPr lang="en-US" dirty="0" err="1" smtClean="0">
                <a:latin typeface="Andalus" pitchFamily="18" charset="-78"/>
                <a:cs typeface="Andalus" pitchFamily="18" charset="-78"/>
              </a:rPr>
              <a:t>Gregor’s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 way of life fuels 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his 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isolation? D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oes 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Kafka’s character 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represent 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the beliefs of an existentialist?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Andalus" pitchFamily="18" charset="-78"/>
                <a:cs typeface="Andalus" pitchFamily="18" charset="-78"/>
              </a:rPr>
              <a:t>Would a common existentialist agree with the following statement?</a:t>
            </a:r>
            <a:r>
              <a:rPr lang="en-US" sz="4000" dirty="0" smtClean="0">
                <a:latin typeface="Andalus" pitchFamily="18" charset="-78"/>
                <a:cs typeface="Andalus" pitchFamily="18" charset="-78"/>
              </a:rPr>
              <a:t>:</a:t>
            </a:r>
            <a:endParaRPr lang="en-US" dirty="0" smtClean="0">
              <a:latin typeface="Andalus" pitchFamily="18" charset="-78"/>
              <a:cs typeface="Andalus" pitchFamily="18" charset="-78"/>
            </a:endParaRPr>
          </a:p>
          <a:p>
            <a:pPr lvl="0">
              <a:buNone/>
            </a:pPr>
            <a:r>
              <a:rPr lang="en-US" sz="3000" dirty="0" smtClean="0">
                <a:latin typeface="Andalus" pitchFamily="18" charset="-78"/>
                <a:cs typeface="Andalus" pitchFamily="18" charset="-78"/>
              </a:rPr>
              <a:t>           “</a:t>
            </a:r>
            <a:r>
              <a:rPr lang="en-US" sz="3000" dirty="0" smtClean="0">
                <a:latin typeface="Andalus" pitchFamily="18" charset="-78"/>
                <a:cs typeface="Andalus" pitchFamily="18" charset="-78"/>
              </a:rPr>
              <a:t>accept what is and that is enough in </a:t>
            </a:r>
            <a:r>
              <a:rPr lang="en-US" sz="3000" dirty="0" smtClean="0">
                <a:latin typeface="Andalus" pitchFamily="18" charset="-78"/>
                <a:cs typeface="Andalus" pitchFamily="18" charset="-78"/>
              </a:rPr>
              <a:t>life” </a:t>
            </a:r>
            <a:endParaRPr lang="en-US" sz="3000" dirty="0" smtClean="0">
              <a:latin typeface="Andalus" pitchFamily="18" charset="-78"/>
              <a:cs typeface="Andalus" pitchFamily="18" charset="-78"/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686800" cy="4525963"/>
          </a:xfrm>
        </p:spPr>
        <p:txBody>
          <a:bodyPr/>
          <a:lstStyle/>
          <a:p>
            <a:r>
              <a:rPr lang="en-US" dirty="0" smtClean="0">
                <a:latin typeface="Andalus" pitchFamily="18" charset="-78"/>
                <a:cs typeface="Andalus" pitchFamily="18" charset="-78"/>
              </a:rPr>
              <a:t>Does existentialism somewhat relate to Marxism in that social value plays a major role in how one lives their life?</a:t>
            </a:r>
            <a:endParaRPr lang="en-US" dirty="0">
              <a:latin typeface="Andalus" pitchFamily="18" charset="-78"/>
              <a:cs typeface="Andalus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133600"/>
            <a:ext cx="8686800" cy="4525963"/>
          </a:xfrm>
        </p:spPr>
        <p:txBody>
          <a:bodyPr/>
          <a:lstStyle/>
          <a:p>
            <a:r>
              <a:rPr lang="en-US" dirty="0" smtClean="0">
                <a:latin typeface="Andalus" pitchFamily="18" charset="-78"/>
                <a:cs typeface="Andalus" pitchFamily="18" charset="-78"/>
              </a:rPr>
              <a:t> From the previous activity, how does choice lead to consequence?</a:t>
            </a:r>
            <a:endParaRPr lang="en-US" dirty="0">
              <a:latin typeface="Andalus" pitchFamily="18" charset="-78"/>
              <a:cs typeface="Andalus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20</TotalTime>
  <Words>119</Words>
  <Application>Microsoft Office PowerPoint</Application>
  <PresentationFormat>On-screen Show (4:3)</PresentationFormat>
  <Paragraphs>9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Trek</vt:lpstr>
      <vt:lpstr>Existentialism: the metamorphosis Assessment</vt:lpstr>
      <vt:lpstr>Slide 2</vt:lpstr>
      <vt:lpstr>Slide 3</vt:lpstr>
      <vt:lpstr>Slide 4</vt:lpstr>
      <vt:lpstr>Slide 5</vt:lpstr>
      <vt:lpstr>Slide 6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Existentialism: the metamorphosis Assessment</dc:title>
  <dc:creator>Tyrell Charles</dc:creator>
  <cp:lastModifiedBy>Tyrell Charles</cp:lastModifiedBy>
  <cp:revision>2</cp:revision>
  <dcterms:created xsi:type="dcterms:W3CDTF">2011-03-02T03:45:47Z</dcterms:created>
  <dcterms:modified xsi:type="dcterms:W3CDTF">2011-03-02T04:06:39Z</dcterms:modified>
</cp:coreProperties>
</file>